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2018 логотип\Nedelya-dobra_foto-450x3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5429255" cy="46450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929190" y="214290"/>
            <a:ext cx="457203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</a:p>
          <a:p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РОССИЙСКОЙ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ДОБРОВОЛЬЦА</a:t>
            </a:r>
            <a:r>
              <a:rPr lang="ru-RU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ВОЛОНТЁРА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</Words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Кто</dc:creator>
  <cp:lastModifiedBy>я</cp:lastModifiedBy>
  <cp:revision>4</cp:revision>
  <dcterms:created xsi:type="dcterms:W3CDTF">2018-01-11T14:42:06Z</dcterms:created>
  <dcterms:modified xsi:type="dcterms:W3CDTF">2018-01-12T05:02:48Z</dcterms:modified>
</cp:coreProperties>
</file>